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ad6686c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ad6686c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ad6686ca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ad6686ca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ad6686ca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ad6686c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3b051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3b051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3b0519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3b0519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3b0519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3b0519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3b05196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3b0519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7a721d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7a721d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ad6686c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ad6686c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ad6686c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ad6686c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ad6686c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ad6686c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703625"/>
            <a:ext cx="5198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Copyright MIT 2019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pqv7UXgYBv0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58733" y="918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Image Classifier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56475" y="2847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Add Testing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Take several pictures (or upload) to test each label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00" y="2032222"/>
            <a:ext cx="5601002" cy="25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/>
              <a:t>View Results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Check which images were incorrectly labelled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Compare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Go back and retrain more images based on results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375" y="2416795"/>
            <a:ext cx="5279674" cy="24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/>
              <a:t>Download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When satisfied with results, download the </a:t>
            </a:r>
            <a:br>
              <a:rPr lang="en"/>
            </a:br>
            <a:r>
              <a:rPr lang="en"/>
              <a:t>model to your computer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150" y="1017725"/>
            <a:ext cx="330408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Classification?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Image classification is the process in which an image is matched to a specific word.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You do this all the time with your eyes and brain just looking around at the world!</a:t>
            </a:r>
            <a:endParaRPr sz="2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550" y="81025"/>
            <a:ext cx="14287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075" y="2958125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387300" y="3424375"/>
            <a:ext cx="1327800" cy="8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715100" y="3424375"/>
            <a:ext cx="1428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CAT</a:t>
            </a:r>
            <a:endParaRPr b="1" sz="36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57846">
            <a:off x="681994" y="3119819"/>
            <a:ext cx="1179025" cy="11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123000" y="3424375"/>
            <a:ext cx="1327800" cy="8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hard for machines?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49425" y="1174050"/>
            <a:ext cx="84828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Machines don’t have systems as complex as our brains.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can see that these images are both cats, but they look so different it would be hard for a machine to figure out.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01" y="2598601"/>
            <a:ext cx="2962712" cy="225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000" y="2415200"/>
            <a:ext cx="1753299" cy="26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using Machine Learning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19300" y="1202025"/>
            <a:ext cx="84129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Because there are so many parts of an image to consider, a machine needs to be able to </a:t>
            </a:r>
            <a:r>
              <a:rPr b="1" lang="en" sz="2400"/>
              <a:t>learn</a:t>
            </a:r>
            <a:r>
              <a:rPr lang="en" sz="2400"/>
              <a:t>, just like us,</a:t>
            </a:r>
            <a:r>
              <a:rPr b="1" lang="en" sz="2400"/>
              <a:t> </a:t>
            </a:r>
            <a:r>
              <a:rPr lang="en" sz="2400"/>
              <a:t>to correctly classify an image.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do this it uses </a:t>
            </a:r>
            <a:r>
              <a:rPr b="1" lang="en" sz="2400"/>
              <a:t>machine learning</a:t>
            </a:r>
            <a:r>
              <a:rPr lang="en" sz="2400"/>
              <a:t>, a method that lets the machine learn from images.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Training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07400" y="879550"/>
            <a:ext cx="83292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teach a machine to recognize images, you give it </a:t>
            </a:r>
            <a:r>
              <a:rPr b="1" lang="en" sz="2400"/>
              <a:t>training examples</a:t>
            </a:r>
            <a:r>
              <a:rPr lang="en" sz="2400"/>
              <a:t> first so it can learn what certain images are supposed to look like.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Then, you can give it </a:t>
            </a:r>
            <a:r>
              <a:rPr b="1" lang="en" sz="2400"/>
              <a:t>testing examples</a:t>
            </a:r>
            <a:r>
              <a:rPr lang="en" sz="2400"/>
              <a:t> to see if it is correct!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424" y="3179375"/>
            <a:ext cx="2064551" cy="17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09625" y="3634000"/>
            <a:ext cx="1369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</a:t>
            </a:r>
            <a:r>
              <a:rPr b="1" lang="en"/>
              <a:t>cat</a:t>
            </a:r>
            <a:r>
              <a:rPr lang="en"/>
              <a:t>. Learn to classify this as a </a:t>
            </a:r>
            <a:r>
              <a:rPr b="1" lang="en"/>
              <a:t>cat</a:t>
            </a:r>
            <a:r>
              <a:rPr lang="en"/>
              <a:t>.”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106" y="3179374"/>
            <a:ext cx="1601279" cy="18649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498400" y="3529150"/>
            <a:ext cx="15240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“Now, tell me what this image is.”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116575" y="2760450"/>
            <a:ext cx="160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</a:t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5208525" y="2760450"/>
            <a:ext cx="1202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</a:t>
            </a:r>
            <a:endParaRPr b="1"/>
          </a:p>
        </p:txBody>
      </p:sp>
      <p:sp>
        <p:nvSpPr>
          <p:cNvPr id="99" name="Google Shape;99;p17"/>
          <p:cNvSpPr/>
          <p:nvPr/>
        </p:nvSpPr>
        <p:spPr>
          <a:xfrm>
            <a:off x="3806650" y="3634000"/>
            <a:ext cx="8196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 Web Tool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demonstrates the personal image classifier trainer at https://classifier.appinventor.mit.edu. You can train image classes and then use the output model in an App Inventor mobile app." id="106" name="Google Shape;106;p18" title="Personal Image Classifier Part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177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Name your classes/labels (happy, sad, angry…)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75" y="2074648"/>
            <a:ext cx="5437274" cy="15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Add Training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Take several pictures for each label, and/or upload images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25" y="2095002"/>
            <a:ext cx="4834876" cy="240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Select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change parameters for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Best to use default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Press “Train model” button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100" y="2274497"/>
            <a:ext cx="4713801" cy="22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